
<file path=[Content_Types].xml><?xml version="1.0" encoding="utf-8"?>
<Types xmlns="http://schemas.openxmlformats.org/package/2006/content-types">
  <Default Extension="rels" ContentType="application/vnd.openxmlformats-package.relationships+xml"/>
  <Override PartName="/customXml/itemProps2.xml" ContentType="application/vnd.openxmlformats-officedocument.customXmlPropertie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docx" ContentType="application/vnd.openxmlformats-officedocument.wordprocessingml.document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C9451"/>
    <a:srgbClr val="009900"/>
    <a:srgbClr val="27BB40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43" autoAdjust="0"/>
    <p:restoredTop sz="73839" autoAdjust="0"/>
  </p:normalViewPr>
  <p:slideViewPr>
    <p:cSldViewPr>
      <p:cViewPr varScale="1">
        <p:scale>
          <a:sx n="65" d="100"/>
          <a:sy n="65" d="100"/>
        </p:scale>
        <p:origin x="-116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4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4F801-5750-45E4-8728-F5FAFF5A6DDC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24712-2D74-4249-8BC9-F3789A5134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13260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z="2000" b="1" dirty="0" smtClean="0"/>
              <a:t>Please read the notes for both slides. These two slides are what your fellow</a:t>
            </a:r>
            <a:r>
              <a:rPr lang="en-GB" sz="2000" b="1" baseline="0" dirty="0" smtClean="0"/>
              <a:t> educators </a:t>
            </a:r>
            <a:r>
              <a:rPr lang="en-GB" sz="2000" b="1" dirty="0" smtClean="0"/>
              <a:t>will use to evaluate</a:t>
            </a:r>
            <a:r>
              <a:rPr lang="en-GB" sz="2000" b="1" baseline="0" dirty="0" smtClean="0"/>
              <a:t> your project during the first two weeks of Sept.</a:t>
            </a:r>
            <a:endParaRPr lang="en-GB" sz="2000" b="1" dirty="0" smtClean="0"/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r>
              <a:rPr lang="en-GB" dirty="0" smtClean="0"/>
              <a:t>Enter only summary details of your project on this slide. You may link to other resources</a:t>
            </a:r>
            <a:r>
              <a:rPr lang="en-GB" baseline="0" dirty="0" smtClean="0"/>
              <a:t> on the second page. </a:t>
            </a:r>
            <a:endParaRPr lang="en-GB" dirty="0" smtClean="0"/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r>
              <a:rPr lang="en-GB" dirty="0" smtClean="0"/>
              <a:t>Please make sure to include images from your project and ensure that they are</a:t>
            </a:r>
            <a:r>
              <a:rPr lang="en-GB" baseline="0" dirty="0" smtClean="0"/>
              <a:t> relatively small in terms of file size (otherwise the .</a:t>
            </a:r>
            <a:r>
              <a:rPr lang="en-GB" baseline="0" dirty="0" err="1" smtClean="0"/>
              <a:t>ppt</a:t>
            </a:r>
            <a:r>
              <a:rPr lang="en-GB" baseline="0" dirty="0" smtClean="0"/>
              <a:t> file size will become unwieldy) </a:t>
            </a:r>
            <a:endParaRPr lang="en-GB" dirty="0" smtClean="0"/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r>
              <a:rPr lang="en-GB" dirty="0" smtClean="0"/>
              <a:t>Please ensure that you have the full permission to use any images and video, as this project will be in the public domain</a:t>
            </a:r>
            <a:r>
              <a:rPr lang="en-GB" baseline="0" dirty="0" smtClean="0"/>
              <a:t> (i.e., student release forms if applicable)</a:t>
            </a:r>
          </a:p>
          <a:p>
            <a:pPr>
              <a:spcBef>
                <a:spcPct val="0"/>
              </a:spcBef>
            </a:pPr>
            <a:endParaRPr lang="en-GB" baseline="0" dirty="0" smtClean="0"/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24712-2D74-4249-8BC9-F3789A5134B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5201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FF0000"/>
                </a:solidFill>
              </a:rPr>
              <a:t>Embed documents and links to other resources you have created that are examples that show the nature and scope of your project. Select a </a:t>
            </a:r>
            <a:r>
              <a:rPr lang="en-GB" b="1" dirty="0" smtClean="0">
                <a:solidFill>
                  <a:srgbClr val="FF0000"/>
                </a:solidFill>
              </a:rPr>
              <a:t>few</a:t>
            </a:r>
            <a:r>
              <a:rPr lang="en-GB" dirty="0" smtClean="0">
                <a:solidFill>
                  <a:srgbClr val="FF0000"/>
                </a:solidFill>
              </a:rPr>
              <a:t> key documents to illustrate this</a:t>
            </a:r>
            <a:r>
              <a:rPr lang="en-GB" baseline="0" dirty="0" smtClean="0">
                <a:solidFill>
                  <a:srgbClr val="FF0000"/>
                </a:solidFill>
              </a:rPr>
              <a:t> and link to others.</a:t>
            </a:r>
            <a:endParaRPr lang="en-GB" dirty="0" smtClean="0">
              <a:solidFill>
                <a:srgbClr val="FF0000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b="1" u="sng" dirty="0" smtClean="0">
                <a:solidFill>
                  <a:srgbClr val="FF0000"/>
                </a:solidFill>
              </a:rPr>
              <a:t>To embed a project resources, artifacts or materials: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Have the resource document or file available. 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From the </a:t>
            </a:r>
            <a:r>
              <a:rPr lang="en-US" b="1" dirty="0" smtClean="0">
                <a:solidFill>
                  <a:schemeClr val="tx2"/>
                </a:solidFill>
              </a:rPr>
              <a:t>Insert…</a:t>
            </a:r>
            <a:r>
              <a:rPr lang="en-US" dirty="0" smtClean="0">
                <a:solidFill>
                  <a:schemeClr val="tx2"/>
                </a:solidFill>
              </a:rPr>
              <a:t> menu choose </a:t>
            </a:r>
            <a:r>
              <a:rPr lang="en-US" b="1" dirty="0" smtClean="0">
                <a:solidFill>
                  <a:schemeClr val="tx2"/>
                </a:solidFill>
              </a:rPr>
              <a:t>Object</a:t>
            </a:r>
            <a:r>
              <a:rPr lang="en-US" dirty="0" smtClean="0">
                <a:solidFill>
                  <a:schemeClr val="tx2"/>
                </a:solidFill>
              </a:rPr>
              <a:t>…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Select </a:t>
            </a:r>
            <a:r>
              <a:rPr lang="en-US" b="1" dirty="0" smtClean="0">
                <a:solidFill>
                  <a:schemeClr val="tx2"/>
                </a:solidFill>
              </a:rPr>
              <a:t>Create from File…</a:t>
            </a:r>
            <a:r>
              <a:rPr lang="en-US" dirty="0" smtClean="0">
                <a:solidFill>
                  <a:schemeClr val="tx2"/>
                </a:solidFill>
              </a:rPr>
              <a:t> and click </a:t>
            </a:r>
            <a:r>
              <a:rPr lang="en-US" b="1" dirty="0" smtClean="0">
                <a:solidFill>
                  <a:schemeClr val="tx2"/>
                </a:solidFill>
              </a:rPr>
              <a:t>Browse…  </a:t>
            </a:r>
            <a:r>
              <a:rPr lang="en-US" dirty="0" smtClean="0">
                <a:solidFill>
                  <a:schemeClr val="tx2"/>
                </a:solidFill>
              </a:rPr>
              <a:t>Find the file you want to include and click </a:t>
            </a:r>
            <a:r>
              <a:rPr lang="en-US" b="1" dirty="0" smtClean="0">
                <a:solidFill>
                  <a:schemeClr val="tx2"/>
                </a:solidFill>
              </a:rPr>
              <a:t>OK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Select </a:t>
            </a:r>
            <a:r>
              <a:rPr lang="en-US" b="1" dirty="0" smtClean="0">
                <a:solidFill>
                  <a:schemeClr val="tx2"/>
                </a:solidFill>
              </a:rPr>
              <a:t>Display as icon</a:t>
            </a:r>
            <a:r>
              <a:rPr lang="en-US" dirty="0" smtClean="0">
                <a:solidFill>
                  <a:schemeClr val="tx2"/>
                </a:solidFill>
              </a:rPr>
              <a:t> and click </a:t>
            </a:r>
            <a:r>
              <a:rPr lang="en-US" b="1" dirty="0" smtClean="0">
                <a:solidFill>
                  <a:schemeClr val="tx2"/>
                </a:solidFill>
              </a:rPr>
              <a:t>Change Icon…</a:t>
            </a:r>
            <a:r>
              <a:rPr lang="en-US" dirty="0" smtClean="0">
                <a:solidFill>
                  <a:schemeClr val="tx2"/>
                </a:solidFill>
              </a:rPr>
              <a:t> and add a suitable caption.</a:t>
            </a:r>
          </a:p>
          <a:p>
            <a:pPr marL="228600" indent="-228600" fontAlgn="auto"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Click </a:t>
            </a:r>
            <a:r>
              <a:rPr lang="en-US" b="1" dirty="0" smtClean="0">
                <a:solidFill>
                  <a:schemeClr val="tx2"/>
                </a:solidFill>
              </a:rPr>
              <a:t>OK</a:t>
            </a:r>
            <a:r>
              <a:rPr lang="en-US" dirty="0" smtClean="0">
                <a:solidFill>
                  <a:schemeClr val="tx2"/>
                </a:solidFill>
              </a:rPr>
              <a:t> to add the caption and click </a:t>
            </a:r>
            <a:r>
              <a:rPr lang="en-US" b="1" dirty="0" smtClean="0">
                <a:solidFill>
                  <a:schemeClr val="tx2"/>
                </a:solidFill>
              </a:rPr>
              <a:t>OK </a:t>
            </a:r>
            <a:r>
              <a:rPr lang="en-US" dirty="0" smtClean="0">
                <a:solidFill>
                  <a:schemeClr val="tx2"/>
                </a:solidFill>
              </a:rPr>
              <a:t>to embed the file. </a:t>
            </a:r>
            <a:r>
              <a:rPr lang="en-GB" dirty="0" smtClean="0">
                <a:solidFill>
                  <a:schemeClr val="tx2"/>
                </a:solidFill>
              </a:rPr>
              <a:t>Use the </a:t>
            </a:r>
            <a:r>
              <a:rPr lang="en-GB" b="1" dirty="0" smtClean="0">
                <a:solidFill>
                  <a:schemeClr val="tx2"/>
                </a:solidFill>
              </a:rPr>
              <a:t>Action</a:t>
            </a:r>
            <a:r>
              <a:rPr lang="en-GB" dirty="0" smtClean="0">
                <a:solidFill>
                  <a:schemeClr val="tx2"/>
                </a:solidFill>
              </a:rPr>
              <a:t> button on the </a:t>
            </a:r>
            <a:r>
              <a:rPr lang="en-GB" b="1" dirty="0" smtClean="0">
                <a:solidFill>
                  <a:schemeClr val="tx2"/>
                </a:solidFill>
              </a:rPr>
              <a:t>Insert</a:t>
            </a:r>
            <a:r>
              <a:rPr lang="en-GB" dirty="0" smtClean="0">
                <a:solidFill>
                  <a:schemeClr val="tx2"/>
                </a:solidFill>
              </a:rPr>
              <a:t> ribbon to activate the object.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/>
                </a:solidFill>
              </a:rPr>
              <a:t>Use Hyperlinks to link to websites, audio and video that you</a:t>
            </a:r>
            <a:r>
              <a:rPr lang="en-GB" baseline="0" dirty="0" smtClean="0">
                <a:solidFill>
                  <a:schemeClr val="tx2"/>
                </a:solidFill>
              </a:rPr>
              <a:t> want to </a:t>
            </a:r>
            <a:r>
              <a:rPr lang="en-GB" dirty="0" smtClean="0">
                <a:solidFill>
                  <a:schemeClr val="tx2"/>
                </a:solidFill>
              </a:rPr>
              <a:t>show. </a:t>
            </a:r>
            <a:r>
              <a:rPr lang="en-GB" b="1" dirty="0" smtClean="0">
                <a:solidFill>
                  <a:schemeClr val="tx2"/>
                </a:solidFill>
              </a:rPr>
              <a:t>Do not embed video or audio, </a:t>
            </a:r>
            <a:r>
              <a:rPr lang="en-GB" dirty="0" smtClean="0">
                <a:solidFill>
                  <a:schemeClr val="tx2"/>
                </a:solidFill>
              </a:rPr>
              <a:t>use links to video hosting sites or your school site.</a:t>
            </a:r>
            <a:endParaRPr lang="en-US" dirty="0" smtClean="0">
              <a:solidFill>
                <a:schemeClr val="tx2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Open the Word documents by double clicking the icons. Clicking </a:t>
            </a:r>
            <a:r>
              <a:rPr lang="en-US" b="1" dirty="0" smtClean="0">
                <a:solidFill>
                  <a:srgbClr val="000000"/>
                </a:solidFill>
              </a:rPr>
              <a:t>Save in Word</a:t>
            </a:r>
            <a:r>
              <a:rPr lang="en-US" dirty="0" smtClean="0">
                <a:solidFill>
                  <a:srgbClr val="000000"/>
                </a:solidFill>
              </a:rPr>
              <a:t> will save the changes. NOTE this is slightly</a:t>
            </a:r>
            <a:r>
              <a:rPr lang="en-US" baseline="0" dirty="0" smtClean="0">
                <a:solidFill>
                  <a:srgbClr val="000000"/>
                </a:solidFill>
              </a:rPr>
              <a:t> different than the “project template” it asks for three other things – Learning objective, 21</a:t>
            </a:r>
            <a:r>
              <a:rPr lang="en-US" baseline="30000" dirty="0" smtClean="0">
                <a:solidFill>
                  <a:srgbClr val="000000"/>
                </a:solidFill>
              </a:rPr>
              <a:t>st</a:t>
            </a:r>
            <a:r>
              <a:rPr lang="en-US" baseline="0" dirty="0" smtClean="0">
                <a:solidFill>
                  <a:srgbClr val="000000"/>
                </a:solidFill>
              </a:rPr>
              <a:t> Century Skill and “after the forum”. Please be brief and specific. </a:t>
            </a:r>
            <a:endParaRPr lang="en-US" dirty="0" smtClean="0">
              <a:solidFill>
                <a:srgbClr val="000000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dirty="0" smtClean="0"/>
              <a:t>Please ensure that you have the full permission to use any images and video, as this project will be in the public domain.</a:t>
            </a:r>
            <a:endParaRPr lang="en-US" dirty="0" smtClean="0"/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b="1" dirty="0" smtClean="0"/>
              <a:t>How to complete the Word Document: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GB" b="1" dirty="0" smtClean="0"/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b="1" dirty="0" smtClean="0"/>
              <a:t>Background and Planning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GB" dirty="0" smtClean="0"/>
              <a:t>Use this document to explain the context of your project, the resources you used and how you implemented your </a:t>
            </a:r>
            <a:r>
              <a:rPr lang="en-GB" smtClean="0"/>
              <a:t>project.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24712-2D74-4249-8BC9-F3789A5134B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5193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2400" y="0"/>
            <a:ext cx="8801100" cy="21122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package" Target="../embeddings/Microsoft_Word_Document1.docx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020272" y="2449931"/>
            <a:ext cx="1584176" cy="14247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219700" y="2286000"/>
            <a:ext cx="1944688" cy="1589088"/>
            <a:chOff x="4734089" y="551667"/>
            <a:chExt cx="1804091" cy="171732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 rot="752392">
              <a:off x="4734089" y="551667"/>
              <a:ext cx="1804091" cy="17173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TextBox 6"/>
            <p:cNvSpPr txBox="1"/>
            <p:nvPr/>
          </p:nvSpPr>
          <p:spPr>
            <a:xfrm>
              <a:off x="4735562" y="1467804"/>
              <a:ext cx="1645036" cy="41689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>
                  <a:latin typeface="+mn-lt"/>
                  <a:cs typeface="+mn-cs"/>
                </a:rPr>
                <a:t>Replace with images that illustrate your project</a:t>
              </a:r>
              <a:endParaRPr lang="en-US" sz="1050" b="1" dirty="0">
                <a:latin typeface="+mn-lt"/>
                <a:cs typeface="+mn-cs"/>
              </a:endParaRPr>
            </a:p>
          </p:txBody>
        </p:sp>
      </p:grpSp>
      <p:graphicFrame>
        <p:nvGraphicFramePr>
          <p:cNvPr id="8" name="Table 36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9117682"/>
              </p:ext>
            </p:extLst>
          </p:nvPr>
        </p:nvGraphicFramePr>
        <p:xfrm>
          <a:off x="4860032" y="4364038"/>
          <a:ext cx="4176464" cy="2292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</a:tblGrid>
              <a:tr h="283787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Educator(s)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Name/Names</a:t>
                      </a:r>
                      <a:endParaRPr lang="en-US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922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School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School Name, District</a:t>
                      </a:r>
                    </a:p>
                    <a:p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City,</a:t>
                      </a:r>
                      <a:r>
                        <a:rPr lang="en-US" sz="11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State</a:t>
                      </a:r>
                      <a:endParaRPr lang="en-US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378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School Website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URL</a:t>
                      </a:r>
                      <a:endParaRPr lang="en-US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25067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School Information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For</a:t>
                      </a:r>
                      <a:r>
                        <a:rPr lang="en-US" sz="1100" i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example: </a:t>
                      </a:r>
                      <a:r>
                        <a:rPr lang="en-US" sz="11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School Name is an</a:t>
                      </a:r>
                      <a:r>
                        <a:rPr lang="en-US" sz="11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elementary school focused on incorporating arts and technology education into the curriculum.  We follow a project based learning model and  deeply engage with our local community.</a:t>
                      </a:r>
                      <a:endParaRPr lang="en-US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36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7697879"/>
              </p:ext>
            </p:extLst>
          </p:nvPr>
        </p:nvGraphicFramePr>
        <p:xfrm>
          <a:off x="395536" y="2819871"/>
          <a:ext cx="4176464" cy="323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</a:tblGrid>
              <a:tr h="283787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Content/Subject Areas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</a:t>
                      </a:r>
                      <a:r>
                        <a:rPr lang="en-US" sz="12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content areas addressed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922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Age/Grade level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 Age /Grade</a:t>
                      </a:r>
                      <a:r>
                        <a:rPr lang="en-US" sz="12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level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378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Project Objective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 Objective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25067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Project Description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 Description here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4118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Technologies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Used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8" marR="91438" marT="45703" marB="457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Enter</a:t>
                      </a:r>
                      <a:r>
                        <a:rPr lang="en-US" sz="12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Calibri" pitchFamily="34" charset="0"/>
                        </a:rPr>
                        <a:t> Technologies used</a:t>
                      </a:r>
                      <a:endParaRPr lang="en-US" sz="12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Calibri" pitchFamily="34" charset="0"/>
                      </a:endParaRPr>
                    </a:p>
                  </a:txBody>
                  <a:tcPr marL="91438" marR="91438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457200" y="2133600"/>
            <a:ext cx="4535488" cy="576263"/>
          </a:xfrm>
          <a:prstGeom prst="rect">
            <a:avLst/>
          </a:prstGeom>
        </p:spPr>
        <p:txBody>
          <a:bodyPr rtlCol="0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2800" dirty="0" smtClean="0"/>
              <a:t>LEARNING EXCURSION TEAM# HERE! </a:t>
            </a:r>
          </a:p>
          <a:p>
            <a:pPr algn="l">
              <a:defRPr/>
            </a:pPr>
            <a:r>
              <a:rPr lang="en-GB" sz="2800" dirty="0" smtClean="0"/>
              <a:t>Project Title</a:t>
            </a:r>
            <a:endParaRPr lang="en-US" sz="2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543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>
            <a:off x="4464620" y="5310000"/>
            <a:ext cx="4101796" cy="110894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99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464620" y="2392992"/>
            <a:ext cx="4101796" cy="110894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9900"/>
              </a:solidFill>
            </a:endParaRP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4679950" y="2646363"/>
            <a:ext cx="35290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400" dirty="0"/>
              <a:t>Embed your </a:t>
            </a:r>
            <a:r>
              <a:rPr lang="en-GB" sz="1400" dirty="0" smtClean="0"/>
              <a:t>project documents and artifacts </a:t>
            </a:r>
            <a:r>
              <a:rPr lang="en-GB" sz="1400" dirty="0"/>
              <a:t>here – see notes below for guidance</a:t>
            </a:r>
            <a:endParaRPr lang="en-US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6988" y="5300663"/>
            <a:ext cx="4114800" cy="4603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dirty="0" smtClean="0"/>
              <a:t>Background/Planning</a:t>
            </a:r>
            <a:endParaRPr lang="en-US" sz="1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2559050"/>
            <a:ext cx="3898900" cy="3889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1600" dirty="0" smtClean="0"/>
              <a:t>Project Resources and Materials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92412" y="3303673"/>
            <a:ext cx="1584176" cy="14247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12" name="Group 8"/>
          <p:cNvGrpSpPr>
            <a:grpSpLocks/>
          </p:cNvGrpSpPr>
          <p:nvPr/>
        </p:nvGrpSpPr>
        <p:grpSpPr bwMode="auto">
          <a:xfrm>
            <a:off x="792163" y="3138488"/>
            <a:ext cx="1944687" cy="1589087"/>
            <a:chOff x="4734089" y="551667"/>
            <a:chExt cx="1804091" cy="171732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 rot="752392">
              <a:off x="4734089" y="551667"/>
              <a:ext cx="1804091" cy="17173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4" name="TextBox 13"/>
            <p:cNvSpPr txBox="1"/>
            <p:nvPr/>
          </p:nvSpPr>
          <p:spPr>
            <a:xfrm>
              <a:off x="4735561" y="1467805"/>
              <a:ext cx="1645037" cy="41689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>
                  <a:latin typeface="+mn-lt"/>
                  <a:cs typeface="+mn-cs"/>
                </a:rPr>
                <a:t>Replace with images that illustrate your project</a:t>
              </a:r>
              <a:endParaRPr lang="en-US" sz="1050" b="1" dirty="0">
                <a:latin typeface="+mn-lt"/>
                <a:cs typeface="+mn-cs"/>
              </a:endParaRPr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6281394"/>
              </p:ext>
            </p:extLst>
          </p:nvPr>
        </p:nvGraphicFramePr>
        <p:xfrm>
          <a:off x="5257800" y="5478708"/>
          <a:ext cx="914400" cy="771525"/>
        </p:xfrm>
        <a:graphic>
          <a:graphicData uri="http://schemas.openxmlformats.org/presentationml/2006/ole">
            <p:oleObj spid="_x0000_s1042" name="Document" showAsIcon="1" r:id="rId6" imgW="6350000" imgH="5359400" progId="Word.Document.12">
              <p:embed/>
            </p:oleObj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4760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8BC8A712356E439F6E1D0BB49462C3" ma:contentTypeVersion="0" ma:contentTypeDescription="Create a new document." ma:contentTypeScope="" ma:versionID="cb5b671dd54e5765954ee5c0f5b396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9A485C-4F22-4340-B9A0-09F7A62F28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5DA005-2FC7-4F38-8DBD-4AAD5E418D4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8F3F5AF-C0F5-4349-8DAD-803C0541CE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</TotalTime>
  <Words>519</Words>
  <Application>Microsoft Macintosh PowerPoint</Application>
  <PresentationFormat>On-screen Show (4:3)</PresentationFormat>
  <Paragraphs>54</Paragraphs>
  <Slides>2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Document</vt:lpstr>
      <vt:lpstr>Slide 1</vt:lpstr>
      <vt:lpstr>Slide 2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Stacey Rainey</dc:creator>
  <cp:lastModifiedBy>Cheryl Arnett</cp:lastModifiedBy>
  <cp:revision>20</cp:revision>
  <dcterms:created xsi:type="dcterms:W3CDTF">2011-11-17T01:52:48Z</dcterms:created>
  <dcterms:modified xsi:type="dcterms:W3CDTF">2011-11-17T01:53:09Z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0x010100C48BC8A712356E439F6E1D0BB49462C3</vt:lpwstr>
  </property>
</Properties>
</file>